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8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6562" autoAdjust="0"/>
  </p:normalViewPr>
  <p:slideViewPr>
    <p:cSldViewPr snapToGrid="0">
      <p:cViewPr varScale="1">
        <p:scale>
          <a:sx n="93" d="100"/>
          <a:sy n="93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เรียนท่านผู้เชี่ยวชาญจากมหาวิทยาลัยเทคโนโลยีพระจอมเกล้าคุณทหารลาดกระบัง คุณครู และเพื่อนๆร่วมสาขาทุกคนครับ วันนี้พวกผมจะมานำเสนอโครงงานเรื่อง ระบบแจ้งเตือนและตัดการทำงานของปั๊มน้ำโดยใช้เทคโนโลยี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ปั๊มน้ำเป็นอุปกรณ์สำคัญที่ใช้ในหลายภาคส่วน ทั้งภาคครัวเรือน ภาคเกษตรกรรม และภาคอุตสาหกรรม จึงปฏิเสธไม่ได้เลยใช่ไหมว่า ปั๊มน้ำเป็นอุปกรณ์ที่สำคัญมาก ซึ่งถ้าเกิดปัญหาล่ะก็ คงจะส่งผลกระทบมากเลยทีเดียว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ปัญหาหลักที่พบคือการทำงานในสภาวะ "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Run"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หรือการทำงานโดยไม่มีน้ำไหล ซึ่งส่งผลให้ปั๊มเสียหาย และสิ้นเปลืองพลังงานไฟฟ้า โครงงานนี้จึงมีเป้าหมายพัฒนา ระบบแจ้งเตือนและตัดการทำงานของปั๊มน้ำ 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เพื่อป้องกันความเสียหายและลดค่าใช้จ่ายในการบำรุงรักษา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วัตถุประสงค์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เพื่อพัฒนาระบบแจ้งเตือนและป้องกันการทำงานที่ผิดปกติของปั๊มน้ำ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เพื่อป้องกันปั๊มน้ำไม่ให้เกิดความเสียหาย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เพื่อรวบรวมข้อมูลการทำงานต่าง ๆ ของปั๊มน้ำ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ขอบเขตของการศึกษา</a:t>
            </a:r>
            <a:br>
              <a:rPr lang="th-TH" dirty="0"/>
            </a:br>
            <a:r>
              <a:rPr lang="en-US" dirty="0"/>
              <a:t>1.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ปั๊มน้ำที่ใช้ต้องมีขนาด 1 แรงขึ้นไป เพื่อให้มีแรงดันมากพอที่จะกดใช้งาน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br>
              <a:rPr lang="th-TH" dirty="0"/>
            </a:br>
            <a:r>
              <a:rPr lang="en-US" dirty="0"/>
              <a:t>2.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ท่อส่งน้ำต้องมีขนาด 1 นิ้วขึ้นไป เพื่อให้สามารถติดตั้ง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</a:t>
            </a:r>
            <a:br>
              <a:rPr lang="th-TH" dirty="0"/>
            </a:br>
            <a:r>
              <a:rPr lang="en-US" dirty="0"/>
              <a:t>3.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ตรวจจับการใช้ไฟฟ้าได้โดยใช้ 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ซึ่งเป็นโมดูลวัดกระแสไฟฟ้าครับ</a:t>
            </a:r>
            <a:endParaRPr lang="en-US" sz="1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/>
              <a:t>4.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การตรวจจับความผิดปกติของปั๊มน้ำจะตรวจจับจาก 2 ปัจจัย ได้แก่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ปั๊มน้ำทำงานแต่น้ำไม่ไหล หรือ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อาจเกิดได้จากมีขยะอุดตันที่ท่อดูดน้ำ ทำให้ไม่สามารถดูดน้ำได้ จนเกิดการ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นั่นเองครับ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ปัจจัยต่อมาคือปั๊มน้ำใช้ไฟฟ้ามากเกินไป อาจเกิดได้จากเพลาของมอเตอร์ฝืดเกินไป ทำให้ต้องใช้แรงมากขึ้นในการหมุน และใช้ไฟมากขึ้นตามไปด้วยครับ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ประโยชน์ที่คาดว่าจะได้รับ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ป้องกันความเสียหายของปั๊มน้ำ โดยระบบสามารถตัดการทำงานอัตโนมัติเมื่อพบภาวะ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หรือใช้พลังงานผิดปกติ ช่วยยืดอายุการใช้งานของปั๊มน้ำ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ลดความเสียหายของปั๊มน้ำและอุปกรณ์ที่เกี่ยวข้อง ช่วยลดต้นทุนในการซ่อมแซม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ขั้นตอนการดำเนินงาน</a:t>
            </a:r>
            <a:br>
              <a:rPr lang="th-TH" dirty="0"/>
            </a:br>
            <a:r>
              <a:rPr lang="th-TH" dirty="0"/>
              <a:t>1.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ศึกษาวิธีการใช้งานและทดสอบอุปกรณ์เช่น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PZEM-004T, Node MCU 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เพื่อดูว่าอุปกรณ์แต่ละชิ้นมีฟังก์ชันอะไรบ้างและใช้งานได้ถูกต้องไหม</a:t>
            </a:r>
            <a:br>
              <a:rPr lang="th-TH" dirty="0"/>
            </a:br>
            <a:r>
              <a:rPr lang="th-TH" dirty="0"/>
              <a:t>2.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ออกแบบระบบให้ตรงตามเป้าหมายที่กำหนด ทั้งระบบหน้าบ้านและหลังบ้าน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ทำให้ระบบบอกได้ว่าตอนนี้น้ำไหลหรือไม่</a:t>
            </a:r>
            <a:br>
              <a:rPr lang="th-TH" dirty="0"/>
            </a:b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บอกได้ว่าขณะนี้ใช้ไฟฟ้าเท่าไหร่ และทำให้ตัดไฟได้โดยใช้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relay</a:t>
            </a:r>
            <a:br>
              <a:rPr lang="en-US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และหลังจากออกแบบเสร็จแล้ว ก็จะติดตั้งระบบเหล่านี้ลงในตู้พลาสติก</a:t>
            </a:r>
            <a:br>
              <a:rPr lang="th-TH" dirty="0"/>
            </a:br>
            <a:br>
              <a:rPr lang="th-TH" dirty="0"/>
            </a:br>
            <a:r>
              <a:rPr lang="th-TH" dirty="0"/>
              <a:t>3.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การวัดประสิทธิภาพของระบบ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พิจารณาจาก การทดสอบระบบแจ้งเตือน, การทดสอบการตัดการทำงานของปั๊มน้ำ และ การทดสอบการตั้งค่าและควบคุมผ่าน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ผลการดำเนินงาน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แบ่งเป็น 2 หัวข้อ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การออกแบบฮาร์ดแวร์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ใช้บอร์ด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โดย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จะตรวจสอบว่าน้ำไหลหรือไม่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จะวัดว่าใช้ไฟเท่าไหร่ 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สำหรับการกำหนดค่าต่าง ๆ จากผู้ใช้งานระบบและมีจอ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LCD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เป็นเอาต์พุต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การออกแบบซอฟต์แวร์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ในการแสดงหน้าจอควบคุมระบบ ซึ่งหน้านี้จะแสดงสถานะของปั๊มน้ำ สถานะของระบบ เวลา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ปริมาณไฟฟ้าที่ใช้ และการตั้งค่าต่างๆ เช่น ดีเลย์การตัดไฟ ขีดจำกัดกระแสไฟฟ้า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 แอพ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ที่แสดงดังรูป มีองค์ประกอบสำคัญ ได้แก่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LED 5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ตัว สำหรับบอกสถานะต่างๆ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เกจมิเตอร์สำหรับแสดงปริมาณไฟฟ้าที่กำลังใช้ หน่วยเป็นแอมป์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ช่องป้อน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input 3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ช่องสำหรับตั้งค่า จะมี ตั้งค่าดีเลย์ตัดไฟตอนน้ำไม่ไหล ดีเลย์ตัดไฟเมื่อใช้ไฟเกินกว่าที่กำหนด และตั้งค่ากำหนดกระแสไฟฟ้าที่ใช้ได้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4.ตั้งค่าประเภท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boolean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จะมี 2 ตัว 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เป็นการตั้งค่าว่าจะให้ส่งการแจ้งเต่อนทางไลน์หรือไม่ และอีกตัวหนึ่งคือ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ถ้า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นี้ปิดอยู่ จะไม่ตัดการทำงานของปั๊มน้ำเมื่อพบว่ามีปัญหา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ผลการทดลองและสรุปผล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ระบบสามารถทำงานได้ตามที่ออกแบบไว้ โดยสามารถตรวจจับสภาวะ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และการใช้พลังงานผิดปกติได้อย่างมีประสิทธิภาพ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เมื่อพบปัญหา ระบบสามารถแจ้งเตือนผู้ใช้ผ่าน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และสามารถสั่งตัดการทำงานของปั๊มน้ำโดยอัตโนมัติ ทำให้ลดความเสี่ยงที่ปั๊มน้ำจะเสียหาย ซึ่งช่วยประหยัดค่าใช้จ่ายในการซ่อมบำรุงและลดการใช้พลังงานไฟฟ้าโดยไม่จำเป็น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นอกจากนี้ ระบบยังสามารถตั้งค่าดีเลย์และกำหนดค่าการใช้ไฟฟ้าผ่านแอปพลิเคชัน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ได้อย่างสะดวก อย่างไรก็ตาม พบปัญหาเล็กน้อยเกี่ยวกับ ความแม่นยำของ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ในบางกรณี และความเสถียรของอินเทอร์เน็ตที่อาจทำให้การแจ้งเตือนล่าช้า ซึ่งเป็นสิ่งที่สามารถปรับปรุงให้ดีขึ้นได้ในอนาคต เช่น การใช้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Sensor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แบบอ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ัลต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ราโซน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ิก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หรือ พัฒนาระบบบันทึกข้อมูลเมื่อไม่มีอินเทอร์เน็ตหรือออฟไลน์อยู่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ขอจบการนำเสนอเพียงเท่านี้ครับ หากคณะกรรมการมีคำถามหรือข้อสงสัยเพิ่มเติม พวกเรายินดีรับฟังและตอบปัญหาครับ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1"/>
            <a:ext cx="7744691" cy="2493832"/>
            <a:chOff x="2223654" y="2627712"/>
            <a:chExt cx="7744691" cy="24938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153367-1932-8F34-7E0E-929BDA6DC9C4}"/>
                </a:ext>
              </a:extLst>
            </p:cNvPr>
            <p:cNvGrpSpPr/>
            <p:nvPr/>
          </p:nvGrpSpPr>
          <p:grpSpPr>
            <a:xfrm>
              <a:off x="2424159" y="2627712"/>
              <a:ext cx="7338966" cy="2493832"/>
              <a:chOff x="2082093" y="4115309"/>
              <a:chExt cx="6757107" cy="14355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21670-1C30-2245-0766-001046C38F17}"/>
                  </a:ext>
                </a:extLst>
              </p:cNvPr>
              <p:cNvSpPr txBox="1"/>
              <p:nvPr/>
            </p:nvSpPr>
            <p:spPr>
              <a:xfrm>
                <a:off x="2082093" y="4115309"/>
                <a:ext cx="6757107" cy="690980"/>
              </a:xfrm>
              <a:prstGeom prst="rect">
                <a:avLst/>
              </a:prstGeom>
              <a:noFill/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ระบบแจ้งเตือนและตัดการทำงานของปั๊มน้ำ</a:t>
                </a:r>
                <a:r>
                  <a:rPr lang="th-TH" sz="36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เมื่อเกิดภาวะ </a:t>
                </a:r>
                <a:r>
                  <a:rPr lang="en-US" sz="36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Dry run </a:t>
                </a:r>
                <a:r>
                  <a:rPr lang="th-TH" sz="36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โดย</a:t>
                </a:r>
                <a:r>
                  <a:rPr lang="th-TH" sz="3600" b="0" i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ใช้</a:t>
                </a:r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เทคโนโลยีอินเทอร์เน็ตในทุกสิ่ง</a:t>
                </a:r>
                <a:endParaRPr lang="en-US" sz="3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ato Black" panose="020F0502020204030203" pitchFamily="34" charset="77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8CE6858-A253-FC58-9C08-976F48043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705" y="5001676"/>
                <a:ext cx="6754495" cy="5492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A notification and shutdown system for water pumps</a:t>
                </a:r>
                <a:r>
                  <a:rPr lang="en-US" sz="2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using </a:t>
                </a:r>
              </a:p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Internet of Things (IoT) technology.</a:t>
                </a:r>
                <a:endParaRPr lang="en-US" sz="28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th-TH" sz="1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ปั๊มน้ำมีความสำคัญในครัวเรือนและเกษตรกรรม แต่การทำงานในสภาวะ "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Run"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ทำให้ปั๊มเสียหายและสิ้นเปลืองพลังงาน โครงงานนี้จึงพัฒนาระบบแจ้งเตือนและตัดการทำงานของปั๊มน้ำด้วย 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IoT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เพื่อป้องกันความเสียหายและลดค่าใช้จ่ายในการบำรุงรักษา</a:t>
              </a:r>
              <a:endParaRPr lang="es-CO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279502" y="674400"/>
            <a:ext cx="868364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เพื่อพัฒนาระบบแจ้งเตือนและป้องกันการทำงานที่ผิดปกติของปั๊มน้ำ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เพื่อป้องกันปั๊มน้ำไม่ให้เกิดความเสียหาย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เพื่อรวบรวมข้อมูลการทำงานต่าง ๆ ของปั๊มน้ำ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ปั๊มน้ำมีขนาด 1 แรงขึ้นไป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ท่อส่งน้ำของปั๊มน้ำมีขนาด 1 นิ้วขึ้นไป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ตรวจจับการใช้ไฟฟ้าโดยใช้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การตรวจจับความผิดปกติของปั๊มน้ำจะตรวจจับจาก 2 ปัจจัย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ได้แก่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ปั๊มน้ำทำงานแต่น้ำไม่ไหล หรือ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ปั๊มน้ำใช้ไฟฟ้ามากเกินไป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ประโยชน์ที่คาดว่าจะได้รับ</a:t>
            </a: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799437" cy="1451870"/>
            <a:chOff x="594039" y="1173031"/>
            <a:chExt cx="1718360" cy="14518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718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ป้องกันความเสียหายของปั๊มน้ำ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ระบบสามารถตัดการทำงานอัตโนมัติเมื่อพบภาวะ 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 </a:t>
              </a:r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หรือใช้พลังงานผิดปกติ ช่วยยืดอายุการใช้งานของปั๊มน้ำ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541355" cy="1441046"/>
            <a:chOff x="594039" y="1183855"/>
            <a:chExt cx="1601638" cy="1441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6016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ลดค่าใช้จ่ายในการซ่อมบำรุง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ลดความเสียหายของปั๊มน้ำและอุปกรณ์ที่เกี่ยวข้อง ลดต้นทุนในการซ่อมแซมหรือเปลี่ยนอุปกรณ์ใหม่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4081566" cy="1351339"/>
            <a:chOff x="594039" y="1181229"/>
            <a:chExt cx="1845958" cy="13513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8459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รองรับการใช้งานในหลายภาคส่วน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270523"/>
            <a:chOff x="594039" y="1262045"/>
            <a:chExt cx="1455519" cy="1270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ศึกษาและเตรียมอุปกรณ์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ศึกษาวิธีการใช้งานและทดสอบอุปกรณ์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Switch, PZEM-004T, Node MCU ESP8266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028355"/>
            <a:chOff x="594039" y="1198031"/>
            <a:chExt cx="1463456" cy="10283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ออกแบบระบบ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ออกแบบระบบให้ตรงตามเป้าหมายที่กำหนด ทั้งระบบหน้าบ้านและหลังบ้าน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339969"/>
            <a:chOff x="594039" y="1246319"/>
            <a:chExt cx="1463456" cy="1339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2144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วัดประสิทธิภาพของระบบ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พิจารณาจาก การทดสอบระบบแจ้งเตือน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,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การทดสอบการตัดการทำงานของปั๊มน้ำ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 การทดสอบการตั้งค่าและควบคุมผ่าน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Interface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การออกแบบฮาร์ดแวร์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ใช้บอร์ด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ESP8266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Flow Switch, PZEM-004T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และ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Keypad 4x4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และมีเอาต์พุตคือ จอ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LCD 20x4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การออกแบบซอฟต์แวร์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Blynk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ในการแสดงหน้าจอควบคุมระบบแจ้งเตือนและตัดการทำงาน ซึ่งหน้านี้จะแสดงสถานะของปั๊มน้ำ สถานะของระบบ เวลา ปริมาณไฟฟ้าที่ใช้ และการตั้งค่า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8149762" cy="267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ระบบสามารถตรวจจับและแจ้งเตือนสถานะของปั๊มน้ำได้อย่างแม่นยำผ่าน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LINE Notify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และสามารถตัดการทำงานอัตโนมัติเมื่อพบความผิดปกติ เช่น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หรือใช้พลังงานเกินกำหนด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ผลการทดสอบแสดงให้เห็นว่า ระบบทำงานได้เสถียร ลดความเสียหายของปั๊มน้ำ ลดค่าใช้จ่ายในการซ่อมบำรุง และเพิ่มประสิทธิภาพในการจัดการน้ำ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พบว่า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อาจไม่แม่นยำในบางกรณี และ อินเทอร์เน็ตที่ไม่เสถียรอาจทำให้การแจ้งเตือนล่าช้า ซึ่งสามารถพัฒนาให้ดีขึ้นได้ในอนาคต</a:t>
            </a:r>
            <a:endParaRPr lang="es-CO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3" y="734825"/>
            <a:ext cx="40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ผลการทดลองและสรุปผล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4935597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1370318" y="4496141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698683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C3F559A3-C7EE-04BC-DC68-FD5FA4CE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2397706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848839" y="4505747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359955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359841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1651</Words>
  <Application>Microsoft Office PowerPoint</Application>
  <PresentationFormat>Widescreen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Montserrat-Bold</vt:lpstr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Thammanit Nooyimsai</dc:creator>
  <cp:lastModifiedBy>Thammanit Nooyimsai</cp:lastModifiedBy>
  <cp:revision>9</cp:revision>
  <dcterms:created xsi:type="dcterms:W3CDTF">2025-02-13T02:20:30Z</dcterms:created>
  <dcterms:modified xsi:type="dcterms:W3CDTF">2025-05-23T20:07:55Z</dcterms:modified>
</cp:coreProperties>
</file>